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</p:sldIdLst>
  <p:sldSz cx="7848600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F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4"/>
  </p:normalViewPr>
  <p:slideViewPr>
    <p:cSldViewPr snapToGrid="0">
      <p:cViewPr>
        <p:scale>
          <a:sx n="105" d="100"/>
          <a:sy n="105" d="100"/>
        </p:scale>
        <p:origin x="106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645" y="883861"/>
            <a:ext cx="6671310" cy="1880235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1075" y="2836605"/>
            <a:ext cx="5886450" cy="1303913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8302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079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16655" y="287536"/>
            <a:ext cx="1692354" cy="457682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591" y="287536"/>
            <a:ext cx="4978956" cy="457682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801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8317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04" y="1346420"/>
            <a:ext cx="6769418" cy="2246530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04" y="3614203"/>
            <a:ext cx="6769418" cy="118139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9632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91" y="1437680"/>
            <a:ext cx="3335655" cy="34266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3354" y="1437680"/>
            <a:ext cx="3335655" cy="34266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702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613" y="287537"/>
            <a:ext cx="6769418" cy="104388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614" y="1323916"/>
            <a:ext cx="3320325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614" y="1972747"/>
            <a:ext cx="3320325" cy="29016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73354" y="1323916"/>
            <a:ext cx="3336677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73354" y="1972747"/>
            <a:ext cx="3336677" cy="29016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758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2477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8550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613" y="360045"/>
            <a:ext cx="2531378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677" y="777598"/>
            <a:ext cx="3973354" cy="3837980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613" y="1620202"/>
            <a:ext cx="2531378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08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613" y="360045"/>
            <a:ext cx="2531378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36677" y="777598"/>
            <a:ext cx="3973354" cy="3837980"/>
          </a:xfrm>
        </p:spPr>
        <p:txBody>
          <a:bodyPr anchor="t"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613" y="1620202"/>
            <a:ext cx="2531378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38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91" y="287537"/>
            <a:ext cx="6769418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91" y="1437680"/>
            <a:ext cx="6769418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591" y="5005627"/>
            <a:ext cx="176593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C4F5-6C72-4148-9DB0-FF97A5091F21}" type="datetimeFigureOut">
              <a:rPr lang="fr-CH" smtClean="0"/>
              <a:t>22.11.22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849" y="5005627"/>
            <a:ext cx="2648903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43074" y="5005627"/>
            <a:ext cx="176593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E51F-1CEE-A049-8EBF-D5416453E3A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1683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51EB879-6BC1-219F-5203-9B7306C26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87"/>
            <a:ext cx="7850909" cy="5399088"/>
          </a:xfrm>
          <a:prstGeom prst="rect">
            <a:avLst/>
          </a:prstGeom>
        </p:spPr>
      </p:pic>
      <p:sp>
        <p:nvSpPr>
          <p:cNvPr id="9" name="Zone de texte 6">
            <a:extLst>
              <a:ext uri="{FF2B5EF4-FFF2-40B4-BE49-F238E27FC236}">
                <a16:creationId xmlns:a16="http://schemas.microsoft.com/office/drawing/2014/main" id="{78C69872-F0FF-28AC-05FD-8E4127571755}"/>
              </a:ext>
            </a:extLst>
          </p:cNvPr>
          <p:cNvSpPr txBox="1"/>
          <p:nvPr/>
        </p:nvSpPr>
        <p:spPr>
          <a:xfrm>
            <a:off x="361079" y="4442894"/>
            <a:ext cx="1128356" cy="36477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fr-CH" sz="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H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r-CH" sz="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Fachschaft </a:t>
            </a:r>
            <a:r>
              <a:rPr lang="fr-CH" sz="900" b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</a:t>
            </a:r>
            <a:endParaRPr lang="fr-CH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r-CH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Courriel</a:t>
            </a:r>
            <a:endParaRPr lang="fr-CH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3845610-4D3C-849E-2EC9-F6C5816DF8E5}"/>
              </a:ext>
            </a:extLst>
          </p:cNvPr>
          <p:cNvSpPr txBox="1"/>
          <p:nvPr/>
        </p:nvSpPr>
        <p:spPr>
          <a:xfrm>
            <a:off x="1489434" y="1593130"/>
            <a:ext cx="516588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PETIT</a:t>
            </a:r>
          </a:p>
          <a:p>
            <a:r>
              <a:rPr lang="fr-CH" sz="3600" b="1" dirty="0">
                <a:latin typeface="Arial" panose="020B0604020202020204" pitchFamily="34" charset="0"/>
                <a:cs typeface="Arial" panose="020B0604020202020204" pitchFamily="34" charset="0"/>
              </a:rPr>
              <a:t>TITRE PRINCIPAL</a:t>
            </a:r>
          </a:p>
          <a:p>
            <a:r>
              <a:rPr lang="fr-CH" b="1" dirty="0">
                <a:latin typeface="Arial" panose="020B0604020202020204" pitchFamily="34" charset="0"/>
                <a:cs typeface="Arial" panose="020B0604020202020204" pitchFamily="34" charset="0"/>
              </a:rPr>
              <a:t>DATE - LIEU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F03D41C-0C42-E2EC-8FC5-28E7D034777D}"/>
              </a:ext>
            </a:extLst>
          </p:cNvPr>
          <p:cNvCxnSpPr>
            <a:cxnSpLocks/>
          </p:cNvCxnSpPr>
          <p:nvPr/>
        </p:nvCxnSpPr>
        <p:spPr>
          <a:xfrm>
            <a:off x="-1" y="5052826"/>
            <a:ext cx="7848601" cy="0"/>
          </a:xfrm>
          <a:prstGeom prst="line">
            <a:avLst/>
          </a:prstGeom>
          <a:ln w="69850">
            <a:gradFill flip="none" rotWithShape="1">
              <a:gsLst>
                <a:gs pos="0">
                  <a:srgbClr val="00B0F0"/>
                </a:gs>
                <a:gs pos="57000">
                  <a:srgbClr val="7030A0"/>
                </a:gs>
                <a:gs pos="100000">
                  <a:srgbClr val="0070C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D3E470C-D48D-42B7-B9DA-A0EEDFADC541}"/>
              </a:ext>
            </a:extLst>
          </p:cNvPr>
          <p:cNvSpPr/>
          <p:nvPr/>
        </p:nvSpPr>
        <p:spPr>
          <a:xfrm>
            <a:off x="1592199" y="1130850"/>
            <a:ext cx="1421130" cy="4622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CH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fr-CH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logo</a:t>
            </a:r>
            <a:endParaRPr lang="fr-CH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81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6">
            <a:extLst>
              <a:ext uri="{FF2B5EF4-FFF2-40B4-BE49-F238E27FC236}">
                <a16:creationId xmlns:a16="http://schemas.microsoft.com/office/drawing/2014/main" id="{0D7321C6-D97F-A221-973C-E25F0F9152E7}"/>
              </a:ext>
            </a:extLst>
          </p:cNvPr>
          <p:cNvSpPr txBox="1"/>
          <p:nvPr/>
        </p:nvSpPr>
        <p:spPr>
          <a:xfrm>
            <a:off x="361079" y="4442894"/>
            <a:ext cx="1128356" cy="36477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fr-C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H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r-C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Fachschaft </a:t>
            </a:r>
            <a:r>
              <a:rPr lang="fr-CH" sz="800" b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</a:t>
            </a:r>
            <a:endParaRPr lang="fr-CH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r-CH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Courriel</a:t>
            </a:r>
            <a:endParaRPr lang="fr-CH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4C36D7F-1A31-DD2E-963E-6173A83F3C25}"/>
              </a:ext>
            </a:extLst>
          </p:cNvPr>
          <p:cNvSpPr txBox="1"/>
          <p:nvPr/>
        </p:nvSpPr>
        <p:spPr>
          <a:xfrm>
            <a:off x="1489435" y="904974"/>
            <a:ext cx="5165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8AE1368-23FA-B6D3-7F14-C15EF85BE80E}"/>
              </a:ext>
            </a:extLst>
          </p:cNvPr>
          <p:cNvSpPr txBox="1"/>
          <p:nvPr/>
        </p:nvSpPr>
        <p:spPr>
          <a:xfrm>
            <a:off x="1489435" y="1472153"/>
            <a:ext cx="5165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 ipsum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accusamus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voluptate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33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quaerat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autem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necessitatibus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autem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reprehenderit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rerum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hic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voluptas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cumque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similique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doloribus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Et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iusto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numquam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 nihil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expedita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deleniti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nihil ut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consequatur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molestiae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pariatur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exercitationem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perspiciatis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dignissimos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fr-CH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92B90B4-4C6E-E31D-72AA-A167E6CEA1BD}"/>
              </a:ext>
            </a:extLst>
          </p:cNvPr>
          <p:cNvCxnSpPr>
            <a:cxnSpLocks/>
          </p:cNvCxnSpPr>
          <p:nvPr/>
        </p:nvCxnSpPr>
        <p:spPr>
          <a:xfrm>
            <a:off x="-1" y="5052826"/>
            <a:ext cx="7848601" cy="0"/>
          </a:xfrm>
          <a:prstGeom prst="line">
            <a:avLst/>
          </a:prstGeom>
          <a:ln w="69850">
            <a:gradFill flip="none" rotWithShape="1">
              <a:gsLst>
                <a:gs pos="0">
                  <a:srgbClr val="00B0F0"/>
                </a:gs>
                <a:gs pos="57000">
                  <a:srgbClr val="7030A0"/>
                </a:gs>
                <a:gs pos="100000">
                  <a:srgbClr val="0070C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8E86D9F-635D-49FB-B9D1-BEE1455D363B}"/>
              </a:ext>
            </a:extLst>
          </p:cNvPr>
          <p:cNvSpPr/>
          <p:nvPr/>
        </p:nvSpPr>
        <p:spPr>
          <a:xfrm>
            <a:off x="361079" y="347848"/>
            <a:ext cx="1090041" cy="34130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CH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fr-CH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logo</a:t>
            </a:r>
            <a:endParaRPr lang="fr-CH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9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6">
            <a:extLst>
              <a:ext uri="{FF2B5EF4-FFF2-40B4-BE49-F238E27FC236}">
                <a16:creationId xmlns:a16="http://schemas.microsoft.com/office/drawing/2014/main" id="{0D7321C6-D97F-A221-973C-E25F0F9152E7}"/>
              </a:ext>
            </a:extLst>
          </p:cNvPr>
          <p:cNvSpPr txBox="1"/>
          <p:nvPr/>
        </p:nvSpPr>
        <p:spPr>
          <a:xfrm>
            <a:off x="361079" y="4442894"/>
            <a:ext cx="1128356" cy="36477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fr-C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H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r-CH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Fachschaft </a:t>
            </a:r>
            <a:r>
              <a:rPr lang="fr-CH" sz="800" b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</a:t>
            </a:r>
            <a:endParaRPr lang="fr-CH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fr-CH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Courriel</a:t>
            </a:r>
            <a:endParaRPr lang="fr-CH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92B90B4-4C6E-E31D-72AA-A167E6CEA1BD}"/>
              </a:ext>
            </a:extLst>
          </p:cNvPr>
          <p:cNvCxnSpPr>
            <a:cxnSpLocks/>
          </p:cNvCxnSpPr>
          <p:nvPr/>
        </p:nvCxnSpPr>
        <p:spPr>
          <a:xfrm>
            <a:off x="-1" y="5052826"/>
            <a:ext cx="7848601" cy="0"/>
          </a:xfrm>
          <a:prstGeom prst="line">
            <a:avLst/>
          </a:prstGeom>
          <a:ln w="69850">
            <a:gradFill flip="none" rotWithShape="1">
              <a:gsLst>
                <a:gs pos="0">
                  <a:srgbClr val="00B0F0"/>
                </a:gs>
                <a:gs pos="57000">
                  <a:srgbClr val="7030A0"/>
                </a:gs>
                <a:gs pos="100000">
                  <a:srgbClr val="0070C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8E86D9F-635D-49FB-B9D1-BEE1455D363B}"/>
              </a:ext>
            </a:extLst>
          </p:cNvPr>
          <p:cNvSpPr/>
          <p:nvPr/>
        </p:nvSpPr>
        <p:spPr>
          <a:xfrm>
            <a:off x="361079" y="347848"/>
            <a:ext cx="1090041" cy="34130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CH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fr-CH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logo</a:t>
            </a:r>
            <a:endParaRPr lang="fr-CH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83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73</Words>
  <Application>Microsoft Macintosh PowerPoint</Application>
  <PresentationFormat>Personnalisé</PresentationFormat>
  <Paragraphs>17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CUCCU Mattia</dc:creator>
  <cp:lastModifiedBy>CUCCU Mattia</cp:lastModifiedBy>
  <cp:revision>3</cp:revision>
  <dcterms:created xsi:type="dcterms:W3CDTF">2022-09-12T10:06:29Z</dcterms:created>
  <dcterms:modified xsi:type="dcterms:W3CDTF">2022-11-22T18:25:08Z</dcterms:modified>
</cp:coreProperties>
</file>